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285413" cy="18288000"/>
  <p:notesSz cx="6858000" cy="9144000"/>
  <p:defaultTextStyle>
    <a:defPPr>
      <a:defRPr lang="es-ES"/>
    </a:defPPr>
    <a:lvl1pPr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815975" indent="-358775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631950" indent="-717550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449513" indent="-1077913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265488" indent="-1436688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761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92AB"/>
    <a:srgbClr val="014758"/>
    <a:srgbClr val="4E6972"/>
    <a:srgbClr val="376492"/>
    <a:srgbClr val="5B87A0"/>
    <a:srgbClr val="0F465E"/>
    <a:srgbClr val="0C4D60"/>
    <a:srgbClr val="FC78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52" autoAdjust="0"/>
  </p:normalViewPr>
  <p:slideViewPr>
    <p:cSldViewPr>
      <p:cViewPr varScale="1">
        <p:scale>
          <a:sx n="26" d="100"/>
          <a:sy n="26" d="100"/>
        </p:scale>
        <p:origin x="2358" y="120"/>
      </p:cViewPr>
      <p:guideLst>
        <p:guide orient="horz" pos="5761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1409" y="5681137"/>
            <a:ext cx="8742601" cy="392006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2815" y="10363202"/>
            <a:ext cx="7199790" cy="4673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6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23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84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446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07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169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030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892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F248F29-7B25-FFAA-2A34-96215415E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C6640-70B3-4E93-8F4E-40F78F4E7EDE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83DFBF0-93EF-9805-4CC9-EE1673DDF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C44DDB30-5080-C0DC-40AB-A8939105C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10D9F-02B3-4984-BC29-B9B9F33228B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9997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C460C193-D98D-D73B-4685-4D2BEF948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1BF1A-6911-4DE7-A819-4582A9B02C80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BD5FCA20-23E0-0511-E048-436D4D2C7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B501402E-22F6-CA35-7034-A6D114394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90C06-226A-4055-911F-04AA2FF393C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647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92615" y="1951569"/>
            <a:ext cx="2603496" cy="41617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8554" y="1951569"/>
            <a:ext cx="7642634" cy="4161789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112AE625-D735-3B38-0340-3A1344EAC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E8C48-79C9-4177-BFF6-AD7310D82ACC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9C303E8D-6491-8AB3-E6BA-618D69C0E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FCE73725-A688-DA4D-605B-D8A3C7E21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AA5C-0A42-42E8-BDCD-4116424EAEF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7341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4D4ED3D6-4798-B47B-92D1-B885D57C2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7599D-3B01-4086-A9BC-704484124F7D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8BA7576-365B-7604-E2AD-3026198B0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45F460DF-EE01-E139-2EC0-80D49ADE6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C3770-D679-4964-A1BF-E271A1F8D24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204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480" y="11751737"/>
            <a:ext cx="8742601" cy="3632200"/>
          </a:xfrm>
        </p:spPr>
        <p:txBody>
          <a:bodyPr anchor="t"/>
          <a:lstStyle>
            <a:lvl1pPr algn="l">
              <a:defRPr sz="7491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12480" y="7751238"/>
            <a:ext cx="8742601" cy="4000498"/>
          </a:xfrm>
        </p:spPr>
        <p:txBody>
          <a:bodyPr anchor="b"/>
          <a:lstStyle>
            <a:lvl1pPr marL="0" indent="0">
              <a:buNone/>
              <a:defRPr sz="3798">
                <a:solidFill>
                  <a:schemeClr val="tx1">
                    <a:tint val="75000"/>
                  </a:schemeClr>
                </a:solidFill>
              </a:defRPr>
            </a:lvl1pPr>
            <a:lvl2pPr marL="861530" indent="0">
              <a:buNone/>
              <a:defRPr sz="3376">
                <a:solidFill>
                  <a:schemeClr val="tx1">
                    <a:tint val="75000"/>
                  </a:schemeClr>
                </a:solidFill>
              </a:defRPr>
            </a:lvl2pPr>
            <a:lvl3pPr marL="1723059" indent="0">
              <a:buNone/>
              <a:defRPr sz="3060">
                <a:solidFill>
                  <a:schemeClr val="tx1">
                    <a:tint val="75000"/>
                  </a:schemeClr>
                </a:solidFill>
              </a:defRPr>
            </a:lvl3pPr>
            <a:lvl4pPr marL="2584589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4pPr>
            <a:lvl5pPr marL="344611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5pPr>
            <a:lvl6pPr marL="430764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6pPr>
            <a:lvl7pPr marL="516917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7pPr>
            <a:lvl8pPr marL="6030706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8pPr>
            <a:lvl9pPr marL="6892236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03EAB771-E6EC-C17A-723B-1B5983E1D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A8A81-962B-482D-AEA7-34EFCEF5443F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5C39D313-7AA3-6390-EF8A-517A30A46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56150FE2-F6C5-DFD2-54B4-719C02FF2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07B45-B670-4111-8424-5BA4E3D1F42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2189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8558" y="11379203"/>
            <a:ext cx="5123065" cy="32190267"/>
          </a:xfrm>
        </p:spPr>
        <p:txBody>
          <a:bodyPr/>
          <a:lstStyle>
            <a:lvl1pPr>
              <a:defRPr sz="5276"/>
            </a:lvl1pPr>
            <a:lvl2pPr>
              <a:defRPr sz="4537"/>
            </a:lvl2pPr>
            <a:lvl3pPr>
              <a:defRPr sz="3798"/>
            </a:lvl3pPr>
            <a:lvl4pPr>
              <a:defRPr sz="3376"/>
            </a:lvl4pPr>
            <a:lvl5pPr>
              <a:defRPr sz="3376"/>
            </a:lvl5pPr>
            <a:lvl6pPr>
              <a:defRPr sz="3376"/>
            </a:lvl6pPr>
            <a:lvl7pPr>
              <a:defRPr sz="3376"/>
            </a:lvl7pPr>
            <a:lvl8pPr>
              <a:defRPr sz="3376"/>
            </a:lvl8pPr>
            <a:lvl9pPr>
              <a:defRPr sz="3376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873043" y="11379203"/>
            <a:ext cx="5123064" cy="32190267"/>
          </a:xfrm>
        </p:spPr>
        <p:txBody>
          <a:bodyPr/>
          <a:lstStyle>
            <a:lvl1pPr>
              <a:defRPr sz="5276"/>
            </a:lvl1pPr>
            <a:lvl2pPr>
              <a:defRPr sz="4537"/>
            </a:lvl2pPr>
            <a:lvl3pPr>
              <a:defRPr sz="3798"/>
            </a:lvl3pPr>
            <a:lvl4pPr>
              <a:defRPr sz="3376"/>
            </a:lvl4pPr>
            <a:lvl5pPr>
              <a:defRPr sz="3376"/>
            </a:lvl5pPr>
            <a:lvl6pPr>
              <a:defRPr sz="3376"/>
            </a:lvl6pPr>
            <a:lvl7pPr>
              <a:defRPr sz="3376"/>
            </a:lvl7pPr>
            <a:lvl8pPr>
              <a:defRPr sz="3376"/>
            </a:lvl8pPr>
            <a:lvl9pPr>
              <a:defRPr sz="3376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1819E7A6-BC90-48DE-E893-30F8D952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276AF-33A3-45BC-9A9B-204026C7B1E2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E320F47F-C8D7-6100-30AA-CBF4A018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7246585E-6587-9C2F-1564-30A9994AD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CF647-1F80-41AF-A2BE-10EE40591CF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8164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271" y="732371"/>
            <a:ext cx="9256872" cy="3047999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14271" y="4093634"/>
            <a:ext cx="4544510" cy="1706032"/>
          </a:xfrm>
        </p:spPr>
        <p:txBody>
          <a:bodyPr anchor="b"/>
          <a:lstStyle>
            <a:lvl1pPr marL="0" indent="0">
              <a:buNone/>
              <a:defRPr sz="4537" b="1"/>
            </a:lvl1pPr>
            <a:lvl2pPr marL="861530" indent="0">
              <a:buNone/>
              <a:defRPr sz="3798" b="1"/>
            </a:lvl2pPr>
            <a:lvl3pPr marL="1723059" indent="0">
              <a:buNone/>
              <a:defRPr sz="3376" b="1"/>
            </a:lvl3pPr>
            <a:lvl4pPr marL="2584589" indent="0">
              <a:buNone/>
              <a:defRPr sz="3060" b="1"/>
            </a:lvl4pPr>
            <a:lvl5pPr marL="3446117" indent="0">
              <a:buNone/>
              <a:defRPr sz="3060" b="1"/>
            </a:lvl5pPr>
            <a:lvl6pPr marL="4307647" indent="0">
              <a:buNone/>
              <a:defRPr sz="3060" b="1"/>
            </a:lvl6pPr>
            <a:lvl7pPr marL="5169177" indent="0">
              <a:buNone/>
              <a:defRPr sz="3060" b="1"/>
            </a:lvl7pPr>
            <a:lvl8pPr marL="6030706" indent="0">
              <a:buNone/>
              <a:defRPr sz="3060" b="1"/>
            </a:lvl8pPr>
            <a:lvl9pPr marL="6892236" indent="0">
              <a:buNone/>
              <a:defRPr sz="306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271" y="5799669"/>
            <a:ext cx="4544510" cy="10536767"/>
          </a:xfrm>
        </p:spPr>
        <p:txBody>
          <a:bodyPr/>
          <a:lstStyle>
            <a:lvl1pPr>
              <a:defRPr sz="4537"/>
            </a:lvl1pPr>
            <a:lvl2pPr>
              <a:defRPr sz="3798"/>
            </a:lvl2pPr>
            <a:lvl3pPr>
              <a:defRPr sz="3376"/>
            </a:lvl3pPr>
            <a:lvl4pPr>
              <a:defRPr sz="3060"/>
            </a:lvl4pPr>
            <a:lvl5pPr>
              <a:defRPr sz="3060"/>
            </a:lvl5pPr>
            <a:lvl6pPr>
              <a:defRPr sz="3060"/>
            </a:lvl6pPr>
            <a:lvl7pPr>
              <a:defRPr sz="3060"/>
            </a:lvl7pPr>
            <a:lvl8pPr>
              <a:defRPr sz="3060"/>
            </a:lvl8pPr>
            <a:lvl9pPr>
              <a:defRPr sz="306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224848" y="4093634"/>
            <a:ext cx="4546295" cy="1706032"/>
          </a:xfrm>
        </p:spPr>
        <p:txBody>
          <a:bodyPr anchor="b"/>
          <a:lstStyle>
            <a:lvl1pPr marL="0" indent="0">
              <a:buNone/>
              <a:defRPr sz="4537" b="1"/>
            </a:lvl1pPr>
            <a:lvl2pPr marL="861530" indent="0">
              <a:buNone/>
              <a:defRPr sz="3798" b="1"/>
            </a:lvl2pPr>
            <a:lvl3pPr marL="1723059" indent="0">
              <a:buNone/>
              <a:defRPr sz="3376" b="1"/>
            </a:lvl3pPr>
            <a:lvl4pPr marL="2584589" indent="0">
              <a:buNone/>
              <a:defRPr sz="3060" b="1"/>
            </a:lvl4pPr>
            <a:lvl5pPr marL="3446117" indent="0">
              <a:buNone/>
              <a:defRPr sz="3060" b="1"/>
            </a:lvl5pPr>
            <a:lvl6pPr marL="4307647" indent="0">
              <a:buNone/>
              <a:defRPr sz="3060" b="1"/>
            </a:lvl6pPr>
            <a:lvl7pPr marL="5169177" indent="0">
              <a:buNone/>
              <a:defRPr sz="3060" b="1"/>
            </a:lvl7pPr>
            <a:lvl8pPr marL="6030706" indent="0">
              <a:buNone/>
              <a:defRPr sz="3060" b="1"/>
            </a:lvl8pPr>
            <a:lvl9pPr marL="6892236" indent="0">
              <a:buNone/>
              <a:defRPr sz="306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224848" y="5799669"/>
            <a:ext cx="4546295" cy="10536767"/>
          </a:xfrm>
        </p:spPr>
        <p:txBody>
          <a:bodyPr/>
          <a:lstStyle>
            <a:lvl1pPr>
              <a:defRPr sz="4537"/>
            </a:lvl1pPr>
            <a:lvl2pPr>
              <a:defRPr sz="3798"/>
            </a:lvl2pPr>
            <a:lvl3pPr>
              <a:defRPr sz="3376"/>
            </a:lvl3pPr>
            <a:lvl4pPr>
              <a:defRPr sz="3060"/>
            </a:lvl4pPr>
            <a:lvl5pPr>
              <a:defRPr sz="3060"/>
            </a:lvl5pPr>
            <a:lvl6pPr>
              <a:defRPr sz="3060"/>
            </a:lvl6pPr>
            <a:lvl7pPr>
              <a:defRPr sz="3060"/>
            </a:lvl7pPr>
            <a:lvl8pPr>
              <a:defRPr sz="3060"/>
            </a:lvl8pPr>
            <a:lvl9pPr>
              <a:defRPr sz="306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925AE033-D2D2-E3FD-C08D-094195F57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9E920-07F8-45CA-AEE0-1ABF9062A164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C6B11044-43C8-98AF-AAAC-D165AB721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D55C9D08-1F13-5EEF-8455-B3399DB87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2838-9FE0-487F-A09B-8D465F16DF8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1653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C98F8BBF-FAEE-3B71-23CC-8269E3332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280DF-8505-422A-BDA5-CD59EC274805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5A4603BF-923A-8AA9-7172-724713229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AFCB5D65-19E4-6699-3622-DD86FCFDC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84A0A-0867-4C4C-AC88-79C55E151D5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842439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CC5C3610-C7A3-D6C3-122B-422960F0A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A16D7-6C8F-41CA-B12E-6990631E6842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A52CFB47-F608-9F20-FBD9-CCF91F846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D1A6A439-3C22-79C7-465D-8197B1568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F9575-6410-49B5-836E-6B7332FE5FC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3377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275" y="728135"/>
            <a:ext cx="3383830" cy="3098800"/>
          </a:xfrm>
        </p:spPr>
        <p:txBody>
          <a:bodyPr anchor="b"/>
          <a:lstStyle>
            <a:lvl1pPr algn="l">
              <a:defRPr sz="3798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21310" y="728135"/>
            <a:ext cx="5749832" cy="15608301"/>
          </a:xfrm>
        </p:spPr>
        <p:txBody>
          <a:bodyPr/>
          <a:lstStyle>
            <a:lvl1pPr>
              <a:defRPr sz="6014"/>
            </a:lvl1pPr>
            <a:lvl2pPr>
              <a:defRPr sz="5276"/>
            </a:lvl2pPr>
            <a:lvl3pPr>
              <a:defRPr sz="4537"/>
            </a:lvl3pPr>
            <a:lvl4pPr>
              <a:defRPr sz="3798"/>
            </a:lvl4pPr>
            <a:lvl5pPr>
              <a:defRPr sz="3798"/>
            </a:lvl5pPr>
            <a:lvl6pPr>
              <a:defRPr sz="3798"/>
            </a:lvl6pPr>
            <a:lvl7pPr>
              <a:defRPr sz="3798"/>
            </a:lvl7pPr>
            <a:lvl8pPr>
              <a:defRPr sz="3798"/>
            </a:lvl8pPr>
            <a:lvl9pPr>
              <a:defRPr sz="3798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4275" y="3826937"/>
            <a:ext cx="3383830" cy="12509501"/>
          </a:xfrm>
        </p:spPr>
        <p:txBody>
          <a:bodyPr/>
          <a:lstStyle>
            <a:lvl1pPr marL="0" indent="0">
              <a:buNone/>
              <a:defRPr sz="2638"/>
            </a:lvl1pPr>
            <a:lvl2pPr marL="861530" indent="0">
              <a:buNone/>
              <a:defRPr sz="2216"/>
            </a:lvl2pPr>
            <a:lvl3pPr marL="1723059" indent="0">
              <a:buNone/>
              <a:defRPr sz="1899"/>
            </a:lvl3pPr>
            <a:lvl4pPr marL="2584589" indent="0">
              <a:buNone/>
              <a:defRPr sz="1688"/>
            </a:lvl4pPr>
            <a:lvl5pPr marL="3446117" indent="0">
              <a:buNone/>
              <a:defRPr sz="1688"/>
            </a:lvl5pPr>
            <a:lvl6pPr marL="4307647" indent="0">
              <a:buNone/>
              <a:defRPr sz="1688"/>
            </a:lvl6pPr>
            <a:lvl7pPr marL="5169177" indent="0">
              <a:buNone/>
              <a:defRPr sz="1688"/>
            </a:lvl7pPr>
            <a:lvl8pPr marL="6030706" indent="0">
              <a:buNone/>
              <a:defRPr sz="1688"/>
            </a:lvl8pPr>
            <a:lvl9pPr marL="6892236" indent="0">
              <a:buNone/>
              <a:defRPr sz="1688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5BF684A9-3819-A5A5-C64A-F480C1681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F7A53-EAA4-4E37-AA65-605753062178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5BA66AEF-177D-9148-C825-1F0DAE52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D06DE467-CF6A-0994-960B-AE32C07E8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5A7C3-4488-472D-8456-9BBF2E9AB00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3044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16016" y="12801600"/>
            <a:ext cx="6171248" cy="1511302"/>
          </a:xfrm>
        </p:spPr>
        <p:txBody>
          <a:bodyPr anchor="b"/>
          <a:lstStyle>
            <a:lvl1pPr algn="l">
              <a:defRPr sz="3798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16016" y="1634067"/>
            <a:ext cx="6171248" cy="10972800"/>
          </a:xfrm>
        </p:spPr>
        <p:txBody>
          <a:bodyPr rtlCol="0">
            <a:normAutofit/>
          </a:bodyPr>
          <a:lstStyle>
            <a:lvl1pPr marL="0" indent="0">
              <a:buNone/>
              <a:defRPr sz="6014"/>
            </a:lvl1pPr>
            <a:lvl2pPr marL="861530" indent="0">
              <a:buNone/>
              <a:defRPr sz="5276"/>
            </a:lvl2pPr>
            <a:lvl3pPr marL="1723059" indent="0">
              <a:buNone/>
              <a:defRPr sz="4537"/>
            </a:lvl3pPr>
            <a:lvl4pPr marL="2584589" indent="0">
              <a:buNone/>
              <a:defRPr sz="3798"/>
            </a:lvl4pPr>
            <a:lvl5pPr marL="3446117" indent="0">
              <a:buNone/>
              <a:defRPr sz="3798"/>
            </a:lvl5pPr>
            <a:lvl6pPr marL="4307647" indent="0">
              <a:buNone/>
              <a:defRPr sz="3798"/>
            </a:lvl6pPr>
            <a:lvl7pPr marL="5169177" indent="0">
              <a:buNone/>
              <a:defRPr sz="3798"/>
            </a:lvl7pPr>
            <a:lvl8pPr marL="6030706" indent="0">
              <a:buNone/>
              <a:defRPr sz="3798"/>
            </a:lvl8pPr>
            <a:lvl9pPr marL="6892236" indent="0">
              <a:buNone/>
              <a:defRPr sz="3798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16016" y="14312903"/>
            <a:ext cx="6171248" cy="2146299"/>
          </a:xfrm>
        </p:spPr>
        <p:txBody>
          <a:bodyPr/>
          <a:lstStyle>
            <a:lvl1pPr marL="0" indent="0">
              <a:buNone/>
              <a:defRPr sz="2638"/>
            </a:lvl1pPr>
            <a:lvl2pPr marL="861530" indent="0">
              <a:buNone/>
              <a:defRPr sz="2216"/>
            </a:lvl2pPr>
            <a:lvl3pPr marL="1723059" indent="0">
              <a:buNone/>
              <a:defRPr sz="1899"/>
            </a:lvl3pPr>
            <a:lvl4pPr marL="2584589" indent="0">
              <a:buNone/>
              <a:defRPr sz="1688"/>
            </a:lvl4pPr>
            <a:lvl5pPr marL="3446117" indent="0">
              <a:buNone/>
              <a:defRPr sz="1688"/>
            </a:lvl5pPr>
            <a:lvl6pPr marL="4307647" indent="0">
              <a:buNone/>
              <a:defRPr sz="1688"/>
            </a:lvl6pPr>
            <a:lvl7pPr marL="5169177" indent="0">
              <a:buNone/>
              <a:defRPr sz="1688"/>
            </a:lvl7pPr>
            <a:lvl8pPr marL="6030706" indent="0">
              <a:buNone/>
              <a:defRPr sz="1688"/>
            </a:lvl8pPr>
            <a:lvl9pPr marL="6892236" indent="0">
              <a:buNone/>
              <a:defRPr sz="1688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2359A8AD-095E-69E4-07AF-CA3FA215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D7D4-B0CD-460B-B3E5-E3D60557E7C9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068FEC24-7607-2A07-82C8-AE04AF69F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DDCD045-B436-4629-6870-16FC641A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3E4E6-9FC1-4180-A7FE-C4E078DB80D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4758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D364AE97-39DA-6BFE-1111-58DCFCE786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14350" y="731838"/>
            <a:ext cx="9256713" cy="304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5B76650A-32B6-B27D-5A4E-42A5FC444D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14350" y="4265613"/>
            <a:ext cx="9256713" cy="12069762"/>
          </a:xfrm>
          <a:prstGeom prst="rect">
            <a:avLst/>
          </a:prstGeom>
          <a:noFill/>
          <a:ln>
            <a:noFill/>
          </a:ln>
        </p:spPr>
        <p:txBody>
          <a:bodyPr vert="horz" wrap="square" lIns="163321" tIns="81660" rIns="163321" bIns="81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0D58B3D2-3968-B395-4780-00D38660CC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4350" y="16949738"/>
            <a:ext cx="2400300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l" defTabSz="1723059" eaLnBrk="1" fontAlgn="auto" hangingPunct="1">
              <a:spcBef>
                <a:spcPts val="0"/>
              </a:spcBef>
              <a:spcAft>
                <a:spcPts val="0"/>
              </a:spcAft>
              <a:defRPr sz="221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5898BF-569C-4F96-8A80-00F49CF05AB4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90961439-C047-8084-34D0-4049E8702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4725" y="16949738"/>
            <a:ext cx="3255963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ctr" defTabSz="1723059" eaLnBrk="1" fontAlgn="auto" hangingPunct="1">
              <a:spcBef>
                <a:spcPts val="0"/>
              </a:spcBef>
              <a:spcAft>
                <a:spcPts val="0"/>
              </a:spcAft>
              <a:defRPr sz="2216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FC98E2E6-3EB6-FBEC-6F20-0AB47A0F93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70763" y="16949738"/>
            <a:ext cx="2400300" cy="974725"/>
          </a:xfrm>
          <a:prstGeom prst="rect">
            <a:avLst/>
          </a:prstGeom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216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55E94F-1037-44D9-A0F5-A4ABE6A0AA0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20850" rtl="0" eaLnBrk="0" fontAlgn="base" hangingPunct="0">
        <a:spcBef>
          <a:spcPct val="0"/>
        </a:spcBef>
        <a:spcAft>
          <a:spcPct val="0"/>
        </a:spcAft>
        <a:defRPr sz="8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720850" rtl="0" eaLnBrk="0" fontAlgn="base" hangingPunct="0">
        <a:spcBef>
          <a:spcPct val="0"/>
        </a:spcBef>
        <a:spcAft>
          <a:spcPct val="0"/>
        </a:spcAft>
        <a:defRPr sz="8300">
          <a:solidFill>
            <a:schemeClr val="tx1"/>
          </a:solidFill>
          <a:latin typeface="Calibri" pitchFamily="34" charset="0"/>
        </a:defRPr>
      </a:lvl2pPr>
      <a:lvl3pPr algn="ctr" defTabSz="1720850" rtl="0" eaLnBrk="0" fontAlgn="base" hangingPunct="0">
        <a:spcBef>
          <a:spcPct val="0"/>
        </a:spcBef>
        <a:spcAft>
          <a:spcPct val="0"/>
        </a:spcAft>
        <a:defRPr sz="8300">
          <a:solidFill>
            <a:schemeClr val="tx1"/>
          </a:solidFill>
          <a:latin typeface="Calibri" pitchFamily="34" charset="0"/>
        </a:defRPr>
      </a:lvl3pPr>
      <a:lvl4pPr algn="ctr" defTabSz="1720850" rtl="0" eaLnBrk="0" fontAlgn="base" hangingPunct="0">
        <a:spcBef>
          <a:spcPct val="0"/>
        </a:spcBef>
        <a:spcAft>
          <a:spcPct val="0"/>
        </a:spcAft>
        <a:defRPr sz="8300">
          <a:solidFill>
            <a:schemeClr val="tx1"/>
          </a:solidFill>
          <a:latin typeface="Calibri" pitchFamily="34" charset="0"/>
        </a:defRPr>
      </a:lvl4pPr>
      <a:lvl5pPr algn="ctr" defTabSz="1720850" rtl="0" eaLnBrk="0" fontAlgn="base" hangingPunct="0">
        <a:spcBef>
          <a:spcPct val="0"/>
        </a:spcBef>
        <a:spcAft>
          <a:spcPct val="0"/>
        </a:spcAft>
        <a:defRPr sz="8300">
          <a:solidFill>
            <a:schemeClr val="tx1"/>
          </a:solidFill>
          <a:latin typeface="Calibri" pitchFamily="34" charset="0"/>
        </a:defRPr>
      </a:lvl5pPr>
      <a:lvl6pPr marL="482351" algn="ctr" defTabSz="1721729" rtl="0" fontAlgn="base">
        <a:spcBef>
          <a:spcPct val="0"/>
        </a:spcBef>
        <a:spcAft>
          <a:spcPct val="0"/>
        </a:spcAft>
        <a:defRPr sz="8335">
          <a:solidFill>
            <a:schemeClr val="tx1"/>
          </a:solidFill>
          <a:latin typeface="Calibri" pitchFamily="34" charset="0"/>
        </a:defRPr>
      </a:lvl6pPr>
      <a:lvl7pPr marL="964705" algn="ctr" defTabSz="1721729" rtl="0" fontAlgn="base">
        <a:spcBef>
          <a:spcPct val="0"/>
        </a:spcBef>
        <a:spcAft>
          <a:spcPct val="0"/>
        </a:spcAft>
        <a:defRPr sz="8335">
          <a:solidFill>
            <a:schemeClr val="tx1"/>
          </a:solidFill>
          <a:latin typeface="Calibri" pitchFamily="34" charset="0"/>
        </a:defRPr>
      </a:lvl7pPr>
      <a:lvl8pPr marL="1447057" algn="ctr" defTabSz="1721729" rtl="0" fontAlgn="base">
        <a:spcBef>
          <a:spcPct val="0"/>
        </a:spcBef>
        <a:spcAft>
          <a:spcPct val="0"/>
        </a:spcAft>
        <a:defRPr sz="8335">
          <a:solidFill>
            <a:schemeClr val="tx1"/>
          </a:solidFill>
          <a:latin typeface="Calibri" pitchFamily="34" charset="0"/>
        </a:defRPr>
      </a:lvl8pPr>
      <a:lvl9pPr marL="1929409" algn="ctr" defTabSz="1721729" rtl="0" fontAlgn="base">
        <a:spcBef>
          <a:spcPct val="0"/>
        </a:spcBef>
        <a:spcAft>
          <a:spcPct val="0"/>
        </a:spcAft>
        <a:defRPr sz="8335">
          <a:solidFill>
            <a:schemeClr val="tx1"/>
          </a:solidFill>
          <a:latin typeface="Calibri" pitchFamily="34" charset="0"/>
        </a:defRPr>
      </a:lvl9pPr>
    </p:titleStyle>
    <p:bodyStyle>
      <a:lvl1pPr marL="644525" indent="-644525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397000" indent="-536575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151063" indent="-430213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014663" indent="-430213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3875088" indent="-430213" algn="l" defTabSz="1720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4738412" indent="-430765" algn="l" defTabSz="1723059" rtl="0" eaLnBrk="1" latinLnBrk="0" hangingPunct="1">
        <a:spcBef>
          <a:spcPct val="20000"/>
        </a:spcBef>
        <a:buFont typeface="Arial" pitchFamily="34" charset="0"/>
        <a:buChar char="•"/>
        <a:defRPr sz="3798" kern="1200">
          <a:solidFill>
            <a:schemeClr val="tx1"/>
          </a:solidFill>
          <a:latin typeface="+mn-lt"/>
          <a:ea typeface="+mn-ea"/>
          <a:cs typeface="+mn-cs"/>
        </a:defRPr>
      </a:lvl6pPr>
      <a:lvl7pPr marL="5599941" indent="-430765" algn="l" defTabSz="1723059" rtl="0" eaLnBrk="1" latinLnBrk="0" hangingPunct="1">
        <a:spcBef>
          <a:spcPct val="20000"/>
        </a:spcBef>
        <a:buFont typeface="Arial" pitchFamily="34" charset="0"/>
        <a:buChar char="•"/>
        <a:defRPr sz="3798" kern="1200">
          <a:solidFill>
            <a:schemeClr val="tx1"/>
          </a:solidFill>
          <a:latin typeface="+mn-lt"/>
          <a:ea typeface="+mn-ea"/>
          <a:cs typeface="+mn-cs"/>
        </a:defRPr>
      </a:lvl7pPr>
      <a:lvl8pPr marL="6461471" indent="-430765" algn="l" defTabSz="1723059" rtl="0" eaLnBrk="1" latinLnBrk="0" hangingPunct="1">
        <a:spcBef>
          <a:spcPct val="20000"/>
        </a:spcBef>
        <a:buFont typeface="Arial" pitchFamily="34" charset="0"/>
        <a:buChar char="•"/>
        <a:defRPr sz="3798" kern="1200">
          <a:solidFill>
            <a:schemeClr val="tx1"/>
          </a:solidFill>
          <a:latin typeface="+mn-lt"/>
          <a:ea typeface="+mn-ea"/>
          <a:cs typeface="+mn-cs"/>
        </a:defRPr>
      </a:lvl8pPr>
      <a:lvl9pPr marL="7323000" indent="-430765" algn="l" defTabSz="1723059" rtl="0" eaLnBrk="1" latinLnBrk="0" hangingPunct="1">
        <a:spcBef>
          <a:spcPct val="20000"/>
        </a:spcBef>
        <a:buFont typeface="Arial" pitchFamily="34" charset="0"/>
        <a:buChar char="•"/>
        <a:defRPr sz="3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1pPr>
      <a:lvl2pPr marL="861530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2pPr>
      <a:lvl3pPr marL="1723059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3pPr>
      <a:lvl4pPr marL="2584589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4pPr>
      <a:lvl5pPr marL="3446117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5pPr>
      <a:lvl6pPr marL="4307647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6pPr>
      <a:lvl7pPr marL="5169177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7pPr>
      <a:lvl8pPr marL="6030706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8pPr>
      <a:lvl9pPr marL="6892236" algn="l" defTabSz="1723059" rtl="0" eaLnBrk="1" latinLnBrk="0" hangingPunct="1">
        <a:defRPr sz="33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nsalvador</dc:creator>
  <cp:lastModifiedBy>Miguel Fernández Fernández</cp:lastModifiedBy>
  <cp:revision>66</cp:revision>
  <dcterms:created xsi:type="dcterms:W3CDTF">2012-12-04T16:43:03Z</dcterms:created>
  <dcterms:modified xsi:type="dcterms:W3CDTF">2026-02-13T11:26:24Z</dcterms:modified>
</cp:coreProperties>
</file>